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230"/>
    <p:restoredTop sz="94528"/>
  </p:normalViewPr>
  <p:slideViewPr>
    <p:cSldViewPr snapToGrid="0" snapToObjects="1">
      <p:cViewPr varScale="1">
        <p:scale>
          <a:sx n="44" d="100"/>
          <a:sy n="44" d="100"/>
        </p:scale>
        <p:origin x="232" y="10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941C6-2071-674E-806A-11D1C00BD2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C07731-F768-C640-BFBB-B0C9DD895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2E68B5-67C8-654D-B1AA-3C82768E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DE6AB-8478-C74E-A500-83C4A686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E15B3-5DF2-3647-8689-53D943F5A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01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8F815E-D8E3-694A-9FAD-BAE8088812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1F61BC-D02A-CD4C-BA5F-5B6CD4AB2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4282E-8519-F940-B78B-0F00E49F2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3923F2-2B49-1442-82A7-A89B4DE78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81644-1D4A-E745-B1EC-5219328D1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496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80448E-9B41-0947-9684-EDCA33292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1F3777-7EF2-9942-8535-1B76BA9404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7088AD-8A1B-D343-B27B-E851CDA1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FD51E-E5BC-3C48-95F1-54A88C068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DAC742-311B-284C-80F6-BB7B45F60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72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EE6C1-0144-4145-9C48-D265C1E78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73914-DC1D-794A-9CBE-921A4A4A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05DCE-D7FF-C444-9A4F-E296A1193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10B39-89D0-1F45-BE72-76B32C898F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6DD0F-53A0-D345-ABC8-84DA6D50E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69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3916B-DC5E-C14D-B5E5-68CBFDAD8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F2099E-E7E5-AD4F-AE33-916CE5BA1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357924-3C7D-3947-8D64-F2785F24A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9CAB46-C2B1-9445-81E2-4394EB5E2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FFC49F-2521-5149-8275-14DCCF1D3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6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915C-2BA6-AB40-AE00-E8A6732F3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8429D7-80EA-3445-834E-95673036CB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394BCA-B421-024F-A731-36A82D89E2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4D4484-B9CD-6345-94FA-7CD6E59D5A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E06C52-7634-7143-9AFB-4C36CAA16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60D9F0-EDD8-DB4D-B8A0-0153C942B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38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88F8B-BA9B-394A-86BD-3E9B5C7AC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8988D6-1599-754E-AF36-90A0E0C818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73B174-D018-584D-A48F-E6D043162B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0A405B-FF50-9F4F-8DC0-5AFF391016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CBA299-8329-2E40-98B1-578FF37A3E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BFEA6A-8DC0-294A-BB5F-80C7A2CC4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18BEE-4A3D-1042-A898-1C945ED77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EE61FAF-2649-4346-8C9E-EDF539F80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357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CC703B-9ACF-214E-8BFD-BD16DBBDB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842F9EB-ABD7-424D-A7F1-BF197C4C19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A08E73-72C4-344A-B7EB-35DDACADA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7DBCBF-1A32-7F4B-8911-F897A4AC2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93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A826996-A552-CB4F-A72A-9099620BE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B844DD-F74E-7E4B-A96A-FEF7C0AB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DF1524-8991-3345-ACBE-E952AC1D7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77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EBFFC-F9FB-404A-B88B-0E60EE52F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08A8B-B6E9-8C4A-AC32-1C53AB2DAA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AF002A-5DAA-1B41-B9A9-E0AE211F0C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46521-35A5-5449-832D-6C03054F2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977B00-92E0-C04B-AD52-F7EE000DA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D808A6-18F7-1E41-93C6-6DCFF3CE6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748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45356-94FA-BE43-B692-D543A2ECE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F24D1C9-7350-9F41-A599-C2D5174619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55AA8E-B613-534F-B1C1-7149AC6EFE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5FE14-B5C1-EC44-82DB-3C55FEBCC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FFB43-2398-9842-AF95-D708D34B4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F3AB2-61F5-2248-9FCE-28C3E3A11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00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F6D63B-5F20-9E40-B2D1-7C734CC9F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B52499-61D0-3047-8DFC-D6B68F0E88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546676-36CA-9241-842A-0FE3F2DE766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637E5D-77C9-A146-AE09-CDE298498B09}" type="datetimeFigureOut">
              <a:rPr lang="en-US" smtClean="0"/>
              <a:t>4/1/20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25362-7F99-E94E-97A3-1E118E0055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3B72DC-62EE-B149-A068-E50AEE981D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9E951E-AD22-3B4F-BEC2-4702A3F135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21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E872B-8772-B641-BB13-7AC24117EF9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7C4482-3907-2241-B4F8-3AD6E447F8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AE04F2-1DD8-8441-B117-17367BF3CD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11" y="0"/>
            <a:ext cx="1224071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8108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B947B-B178-0343-BC64-9D41E97B2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F0925F-6A58-B345-A8AF-2E37E5E423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746089" y="18395"/>
            <a:ext cx="4070555" cy="6899245"/>
          </a:xfrm>
        </p:spPr>
      </p:pic>
    </p:spTree>
    <p:extLst>
      <p:ext uri="{BB962C8B-B14F-4D97-AF65-F5344CB8AC3E}">
        <p14:creationId xmlns:p14="http://schemas.microsoft.com/office/powerpoint/2010/main" val="4291947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E2277-A9C8-684B-B308-7F33888A9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EC2F4F5-4897-464F-A6BE-10EC8B1A66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4" y="0"/>
            <a:ext cx="12187426" cy="6857999"/>
          </a:xfrm>
        </p:spPr>
      </p:pic>
    </p:spTree>
    <p:extLst>
      <p:ext uri="{BB962C8B-B14F-4D97-AF65-F5344CB8AC3E}">
        <p14:creationId xmlns:p14="http://schemas.microsoft.com/office/powerpoint/2010/main" val="17831783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C265F-32D6-354E-A8F0-367DF9CAD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B2476970-9541-AA4A-B422-E1AF831CC00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" y="0"/>
            <a:ext cx="12192000" cy="6808600"/>
          </a:xfrm>
        </p:spPr>
      </p:pic>
    </p:spTree>
    <p:extLst>
      <p:ext uri="{BB962C8B-B14F-4D97-AF65-F5344CB8AC3E}">
        <p14:creationId xmlns:p14="http://schemas.microsoft.com/office/powerpoint/2010/main" val="2058461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CC832-1D45-3244-BD80-B21D0763B4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F2087B3-9475-5E47-94C4-2644186A7E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-78159"/>
            <a:ext cx="12192000" cy="7037055"/>
          </a:xfrm>
        </p:spPr>
      </p:pic>
    </p:spTree>
    <p:extLst>
      <p:ext uri="{BB962C8B-B14F-4D97-AF65-F5344CB8AC3E}">
        <p14:creationId xmlns:p14="http://schemas.microsoft.com/office/powerpoint/2010/main" val="3578081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F8F746E6E22F418DA2A8DFCD71601A" ma:contentTypeVersion="12" ma:contentTypeDescription="Create a new document." ma:contentTypeScope="" ma:versionID="c363bcba28b0f692dee558dbe821631d">
  <xsd:schema xmlns:xsd="http://www.w3.org/2001/XMLSchema" xmlns:xs="http://www.w3.org/2001/XMLSchema" xmlns:p="http://schemas.microsoft.com/office/2006/metadata/properties" xmlns:ns2="f4ae1fd4-53cd-4f56-84fa-25363a0cf556" xmlns:ns3="fd828585-6128-4650-a60e-3970a965a45e" targetNamespace="http://schemas.microsoft.com/office/2006/metadata/properties" ma:root="true" ma:fieldsID="8898abe12c6c424b64e07e9e75a146fd" ns2:_="" ns3:_="">
    <xsd:import namespace="f4ae1fd4-53cd-4f56-84fa-25363a0cf556"/>
    <xsd:import namespace="fd828585-6128-4650-a60e-3970a965a4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ae1fd4-53cd-4f56-84fa-25363a0cf55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828585-6128-4650-a60e-3970a965a4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F2C699F-CF34-45DC-9AA7-0766450E4CC2}"/>
</file>

<file path=customXml/itemProps2.xml><?xml version="1.0" encoding="utf-8"?>
<ds:datastoreItem xmlns:ds="http://schemas.openxmlformats.org/officeDocument/2006/customXml" ds:itemID="{ADCC8A1B-BC97-4726-BD13-EF1B4162F8ED}"/>
</file>

<file path=customXml/itemProps3.xml><?xml version="1.0" encoding="utf-8"?>
<ds:datastoreItem xmlns:ds="http://schemas.openxmlformats.org/officeDocument/2006/customXml" ds:itemID="{0E1DC2E7-EED1-4E41-B84D-3ADC150C6EF4}"/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Boardman</dc:creator>
  <cp:lastModifiedBy>James Boardman</cp:lastModifiedBy>
  <cp:revision>2</cp:revision>
  <dcterms:created xsi:type="dcterms:W3CDTF">2020-04-01T02:42:51Z</dcterms:created>
  <dcterms:modified xsi:type="dcterms:W3CDTF">2020-04-01T08:09:20Z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0x01010073F8F746E6E22F418DA2A8DFCD71601A</vt:lpwstr>
  </property>
</Properties>
</file>